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9"/>
  </p:notesMasterIdLst>
  <p:sldIdLst>
    <p:sldId id="259" r:id="rId2"/>
    <p:sldId id="266" r:id="rId3"/>
    <p:sldId id="257" r:id="rId4"/>
    <p:sldId id="267" r:id="rId5"/>
    <p:sldId id="261" r:id="rId6"/>
    <p:sldId id="268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6F4EE-8D93-4D59-8F5B-AD65E6D84DB9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3764B-F2AF-48B1-89C1-22FD9612A6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79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23764B-F2AF-48B1-89C1-22FD9612A6D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72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294" y="3266324"/>
            <a:ext cx="5760720" cy="12588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4632" cy="997282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800" cap="small" baseline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23528" y="6309320"/>
            <a:ext cx="5713035" cy="365125"/>
          </a:xfrm>
        </p:spPr>
        <p:txBody>
          <a:bodyPr/>
          <a:lstStyle/>
          <a:p>
            <a:endParaRPr lang="cs-CZ"/>
          </a:p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294" y="3266324"/>
            <a:ext cx="5760720" cy="12588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76672"/>
            <a:ext cx="8143932" cy="647278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57888" y="5219001"/>
            <a:ext cx="900684" cy="238506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28604"/>
            <a:ext cx="2057400" cy="569755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28604"/>
            <a:ext cx="6019800" cy="5697559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476672"/>
            <a:ext cx="5711824" cy="647278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998976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626951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droje a litera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8604"/>
            <a:ext cx="8229600" cy="84015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/>
              <a:t>Zdroje a použitá 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186401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14348" y="5715016"/>
            <a:ext cx="7672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000" b="0" i="0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Materiál je určen pro bezplatné používání pro potřeby výuky a vzdělávání na všech typech škol a školských zařízeních. </a:t>
            </a:r>
          </a:p>
          <a:p>
            <a:pPr algn="ctr"/>
            <a:r>
              <a:rPr lang="cs-CZ" sz="1000" b="0" i="0" kern="1200" dirty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Jakékoliv další využití podléhá autorskému zákonu.</a:t>
            </a:r>
            <a:endParaRPr lang="cs-CZ" sz="1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11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100264" cy="3998976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62224" cy="3998976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6876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4135586" cy="353832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060848"/>
            <a:ext cx="4075880" cy="3538329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6814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428604"/>
            <a:ext cx="3008313" cy="1933596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500041"/>
            <a:ext cx="5004991" cy="50991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1"/>
            <a:ext cx="2985393" cy="3160776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>
                <a:tint val="80000"/>
                <a:satMod val="250000"/>
              </a:schemeClr>
            </a:gs>
            <a:gs pos="62000">
              <a:schemeClr val="bg1">
                <a:tint val="90000"/>
                <a:shade val="90000"/>
                <a:satMod val="200000"/>
              </a:schemeClr>
            </a:gs>
            <a:gs pos="92000">
              <a:srgbClr val="7030A0">
                <a:alpha val="33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2583FC6-98E3-4817-A823-02847B694C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1355595" y="44624"/>
            <a:ext cx="667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Gymnázium a Jazyková škola</a:t>
            </a:r>
            <a:r>
              <a:rPr lang="cs-CZ" sz="1400" baseline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 právem státní jazykové zkoušky Svitavy</a:t>
            </a:r>
            <a:endParaRPr lang="cs-CZ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55595" y="44624"/>
            <a:ext cx="667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Gymnázium a Jazyková škola</a:t>
            </a:r>
            <a:r>
              <a:rPr lang="cs-CZ" sz="1400" baseline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 právem státní jazykové zkoušky Svitavy</a:t>
            </a:r>
            <a:endParaRPr lang="cs-CZ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05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cs-CZ" sz="6000" dirty="0" err="1">
                <a:latin typeface="Calibri" panose="020F0502020204030204" pitchFamily="34" charset="0"/>
                <a:cs typeface="Calibri" panose="020F0502020204030204" pitchFamily="34" charset="0"/>
              </a:rPr>
              <a:t>Uhrzeit</a:t>
            </a:r>
            <a:endParaRPr lang="cs-CZ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69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Základní časová otázka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496944" cy="44210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spät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es ?			Kolik je hodin?	</a:t>
            </a:r>
          </a:p>
          <a:p>
            <a:pPr marL="0" indent="0">
              <a:buNone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viel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Uhr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es?		Kolik je hodin?</a:t>
            </a:r>
          </a:p>
          <a:p>
            <a:pPr marL="0" indent="0">
              <a:buNone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neun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(Uhr).			Je devět (hodin).</a:t>
            </a:r>
          </a:p>
          <a:p>
            <a:pPr marL="0" indent="0">
              <a:buNone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halb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drei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.			Je půl třetí.</a:t>
            </a:r>
          </a:p>
          <a:p>
            <a:pPr marL="0" indent="0">
              <a:buNone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 každé německé větě musí být podmět, a proto i při označení času je nutno použít neosobní podmět 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8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40156"/>
          </a:xfrm>
        </p:spPr>
        <p:txBody>
          <a:bodyPr/>
          <a:lstStyle/>
          <a:p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Základní časové úseky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95536" y="1412776"/>
            <a:ext cx="8136904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čtvrt =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Viertel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Es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Viertel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sieben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	Je čtvrt na sedm.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půl =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halb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			Es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halb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sieben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	Je půl sedmé.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tři čtvrtě =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drei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Viertel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	Es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drei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Viertel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sieben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	Je tři čtvrtě na sedm.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celá				Es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ist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sieben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(Uhr).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	Je sedm (hodin).		</a:t>
            </a:r>
          </a:p>
        </p:txBody>
      </p:sp>
    </p:spTree>
    <p:extLst>
      <p:ext uri="{BB962C8B-B14F-4D97-AF65-F5344CB8AC3E}">
        <p14:creationId xmlns:p14="http://schemas.microsoft.com/office/powerpoint/2010/main" val="408429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/>
          <a:lstStyle/>
          <a:p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Způsoby vyjádření časových údajů</a:t>
            </a:r>
          </a:p>
        </p:txBody>
      </p:sp>
      <p:pic>
        <p:nvPicPr>
          <p:cNvPr id="4" name="Picture 2" descr="C:\Users\salovar\Desktop\hodiny\die-uhr1[1].jpg">
            <a:extLst>
              <a:ext uri="{FF2B5EF4-FFF2-40B4-BE49-F238E27FC236}">
                <a16:creationId xmlns:a16="http://schemas.microsoft.com/office/drawing/2014/main" id="{F0A42DE1-7F9E-42B3-B169-C7878CA909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68"/>
          <a:stretch/>
        </p:blipFill>
        <p:spPr bwMode="auto">
          <a:xfrm>
            <a:off x="280593" y="1244820"/>
            <a:ext cx="8596836" cy="477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427984" y="1600201"/>
            <a:ext cx="4536504" cy="39989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10:30 	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halb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elf (Uhr).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    	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10 Uhr 30 (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Minuten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14:45 	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fünfzehn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Minuten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vor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        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drei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(Uhr).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	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zwei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Uhr 45 (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Minuten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	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drei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Viertel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drei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(Uhr).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93A43D-865D-4452-9D10-7976CBB936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1600200"/>
            <a:ext cx="4248472" cy="39989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6:45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Viertel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vor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sieben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(Uhr).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   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6 Uhr 45 (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Minuten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   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drei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Viertel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sechs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7:00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7 Uhr.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8:15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Viertel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nach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acht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(Uhr).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   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acht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Uhr 15 (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Minuten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          Es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ist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Viertel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neun</a:t>
            </a:r>
            <a:r>
              <a:rPr lang="cs-CZ" sz="2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42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Předložka um při označení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Základní předložka při označení času v hodinách je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um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(v).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Wann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? = Kdy?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Wann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kommst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?			Kdy přijdeš?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komme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um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halb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fünf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		Přijdu v půl páté.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92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4400" dirty="0">
                <a:latin typeface="Calibri" panose="020F0502020204030204" pitchFamily="34" charset="0"/>
                <a:cs typeface="Calibri" panose="020F0502020204030204" pitchFamily="34" charset="0"/>
              </a:rPr>
              <a:t>Uhr x </a:t>
            </a:r>
            <a:r>
              <a:rPr lang="cs-CZ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Stunde</a:t>
            </a:r>
            <a:endParaRPr lang="cs-CZ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5446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Podstatné jméno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hodina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překládáme slovem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Uhr 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nebo </a:t>
            </a:r>
            <a:r>
              <a:rPr lang="cs-CZ" sz="3100" b="1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Stunde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cs-CZ" sz="12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Výrazem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Uhr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označujeme určitý  časový okamžik.</a:t>
            </a:r>
          </a:p>
          <a:p>
            <a:pPr marL="0" indent="0">
              <a:buNone/>
            </a:pPr>
            <a:endParaRPr lang="cs-CZ" sz="31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Výraz </a:t>
            </a:r>
            <a:r>
              <a:rPr lang="cs-CZ" sz="3100" b="1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Stunde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je úsek 60 (45) minut.</a:t>
            </a:r>
          </a:p>
          <a:p>
            <a:pPr marL="0" indent="0">
              <a:buNone/>
            </a:pPr>
            <a:endParaRPr lang="cs-CZ" sz="31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Die </a:t>
            </a:r>
            <a:r>
              <a:rPr lang="cs-CZ" sz="31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Schule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cs-CZ" sz="31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beginnt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um 8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Uhr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        Škola začíná v 8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hodin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Der Film </a:t>
            </a:r>
            <a:r>
              <a:rPr lang="cs-CZ" sz="3100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dauert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2 </a:t>
            </a:r>
            <a:r>
              <a:rPr lang="cs-CZ" sz="3100" b="1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Stunden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            Film trvá 2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hodiny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2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Podstatné jméno 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hodina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– </a:t>
            </a:r>
            <a:r>
              <a:rPr lang="cs-CZ" sz="3100" b="1" dirty="0" err="1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die</a:t>
            </a:r>
            <a:r>
              <a:rPr lang="cs-CZ" sz="31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Uhr </a:t>
            </a:r>
            <a:r>
              <a:rPr lang="cs-CZ" sz="3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 v němčině v časových údajích používá v jednotném čísle.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31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593427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kt_logo_cent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projekt_logo_cent</Template>
  <TotalTime>333</TotalTime>
  <Words>388</Words>
  <Application>Microsoft Office PowerPoint</Application>
  <PresentationFormat>Předvádění na obrazovce (4:3)</PresentationFormat>
  <Paragraphs>59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Bookman Old Style</vt:lpstr>
      <vt:lpstr>Calibri</vt:lpstr>
      <vt:lpstr>Courier New</vt:lpstr>
      <vt:lpstr>Palatino Linotype</vt:lpstr>
      <vt:lpstr>Tahoma</vt:lpstr>
      <vt:lpstr>Verdana</vt:lpstr>
      <vt:lpstr>Wingdings</vt:lpstr>
      <vt:lpstr>projekt_logo_cent</vt:lpstr>
      <vt:lpstr>Prezentace aplikace PowerPoint</vt:lpstr>
      <vt:lpstr>Základní časová otázka</vt:lpstr>
      <vt:lpstr>Základní časové úseky</vt:lpstr>
      <vt:lpstr>Způsoby vyjádření časových údajů</vt:lpstr>
      <vt:lpstr>Příklady</vt:lpstr>
      <vt:lpstr>Předložka um při označení času</vt:lpstr>
      <vt:lpstr>Uhr x Stunde</vt:lpstr>
    </vt:vector>
  </TitlesOfParts>
  <Company>Gymnázium Svitavy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bc</dc:creator>
  <cp:lastModifiedBy>Světluše Pospíšilová</cp:lastModifiedBy>
  <cp:revision>35</cp:revision>
  <dcterms:created xsi:type="dcterms:W3CDTF">2012-07-02T08:03:24Z</dcterms:created>
  <dcterms:modified xsi:type="dcterms:W3CDTF">2020-11-24T14:19:04Z</dcterms:modified>
</cp:coreProperties>
</file>